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13"/>
  </p:notesMasterIdLst>
  <p:sldIdLst>
    <p:sldId id="256" r:id="rId3"/>
    <p:sldId id="262" r:id="rId4"/>
    <p:sldId id="257" r:id="rId5"/>
    <p:sldId id="266" r:id="rId6"/>
    <p:sldId id="258" r:id="rId7"/>
    <p:sldId id="267" r:id="rId8"/>
    <p:sldId id="259" r:id="rId9"/>
    <p:sldId id="268" r:id="rId10"/>
    <p:sldId id="260" r:id="rId11"/>
    <p:sldId id="269" r:id="rId1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6" autoAdjust="0"/>
    <p:restoredTop sz="94649" autoAdjust="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2124EC8-94F9-48A3-8522-B32B11FA67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4282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9A5BD6E-DA9F-448B-958A-C6B6B2F41F95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95B1AA1-2532-4543-A679-8AB8823F6EEC}" type="slidenum">
              <a:rPr lang="en-US" altLang="en-US" smtClean="0">
                <a:latin typeface="Times New Roman" pitchFamily="18" charset="0"/>
              </a:rPr>
              <a:pPr eaLnBrk="1" hangingPunct="1"/>
              <a:t>10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95B1AA1-2532-4543-A679-8AB8823F6EEC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20BA495-758B-4D47-9B9F-22B63108A7D2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95B1AA1-2532-4543-A679-8AB8823F6EEC}" type="slidenum">
              <a:rPr lang="en-US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1AD45AC-1DAB-44CC-BE54-0DA7163FF503}" type="slidenum">
              <a:rPr lang="en-US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95B1AA1-2532-4543-A679-8AB8823F6EEC}" type="slidenum">
              <a:rPr lang="en-US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86FF6F8-1499-4984-9881-75743AC328CA}" type="slidenum">
              <a:rPr lang="en-US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95B1AA1-2532-4543-A679-8AB8823F6EEC}" type="slidenum">
              <a:rPr lang="en-US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1AF3EA1-A04E-4BCF-9A17-0E0A31EDE53E}" type="slidenum">
              <a:rPr lang="en-US" altLang="en-US" smtClean="0">
                <a:latin typeface="Times New Roman" pitchFamily="18" charset="0"/>
              </a:rPr>
              <a:pPr eaLnBrk="1" hangingPunct="1"/>
              <a:t>9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78781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0474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71184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316933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7279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3190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84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5970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46193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4204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7253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3269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2039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334000" y="4766073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857251"/>
            <a:ext cx="92202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這些人是誰？安渡約但波，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Who, who are these beside the chilly wave,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死亡的拘禁亦已被衝破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Just on the borders of the silent grace.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歡聚彼岸唱新歌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Shouting Jesus’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pow’r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to save,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因有羔羊血洗淨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“Washed in the blood of the Lamb”?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7429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z="2600" b="1" dirty="0">
                <a:latin typeface="Arial Narrow" pitchFamily="34" charset="0"/>
                <a:ea typeface="標楷體" pitchFamily="65" charset="-120"/>
                <a:cs typeface="Arial" charset="0"/>
              </a:rPr>
              <a:t>H535</a:t>
            </a:r>
            <a:r>
              <a:rPr lang="en-US" sz="26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Arial" charset="0"/>
              </a:rPr>
              <a:t>  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因有羔羊血洗淨</a:t>
            </a:r>
            <a:r>
              <a:rPr lang="en-US" sz="2600" b="1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sz="26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sz="2400" dirty="0">
                <a:latin typeface="Arial Narrow" pitchFamily="34" charset="0"/>
                <a:ea typeface="標楷體" pitchFamily="65" charset="-120"/>
              </a:rPr>
              <a:t>WASHED IN THE BLOOD OF THE LAMB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(1/5)</a:t>
            </a:r>
            <a:endParaRPr 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5/5,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標楷體" pitchFamily="65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長驅直進新耶路撒冷光明境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Sweeping thru the gates of the new Jerusalem,,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因有羔羊血洗淨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“Washed in the blood of the Lamb;”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長驅直進新耶路撒冷光明境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Sweeping thru the gates of the new Jerusalem,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因有羔羊血洗淨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“Washed in the blood of the Lamb.”</a:t>
            </a:r>
          </a:p>
        </p:txBody>
      </p:sp>
    </p:spTree>
    <p:extLst>
      <p:ext uri="{BB962C8B-B14F-4D97-AF65-F5344CB8AC3E}">
        <p14:creationId xmlns:p14="http://schemas.microsoft.com/office/powerpoint/2010/main" val="1681157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1/5,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標楷體" pitchFamily="65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長驅直進新耶路撒冷光明境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Sweeping thru the gates of the new Jerusalem,,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因有羔羊血洗淨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“Washed in the blood of the Lamb;”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長驅直進新耶路撒冷光明境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Sweeping thru the gates of the new Jerusalem,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因有羔羊血洗淨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“Washed in the blood of the Lamb.”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2/5,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這些人乃是自幼篤信主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These, these are they who, in their youthful days,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捨棄諸福樂，緊隨祂腳步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Found Jesus early, and in wisdom’s ways,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罪蒙赦免身得贖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Proved the fullness of His grace,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因有羔羊血洗淨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“Washed in the blood of the Lamb.”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2/5,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標楷體" pitchFamily="65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長驅直進新耶路撒冷光明境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Sweeping thru the gates of the new Jerusalem,,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因有羔羊血洗淨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“Washed in the blood of the Lamb;”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長驅直進新耶路撒冷光明境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Sweeping thru the gates of the new Jerusalem,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因有羔羊血洗淨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“Washed in the blood of the Lamb.”</a:t>
            </a:r>
          </a:p>
        </p:txBody>
      </p:sp>
    </p:spTree>
    <p:extLst>
      <p:ext uri="{BB962C8B-B14F-4D97-AF65-F5344CB8AC3E}">
        <p14:creationId xmlns:p14="http://schemas.microsoft.com/office/powerpoint/2010/main" val="558032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3/5,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這些人乃是不顧得與失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These, these are they who, in affliction’s woes,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隨地成戲景，到處受藐視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Ever have found in Jesus calm repose,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心中仍能湧美詞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Such as from a pure heart flows,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因有羔羊血洗淨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“Washed in the blood of the Lamb,”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3/5,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標楷體" pitchFamily="65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長驅直進新耶路撒冷光明境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Sweeping thru the gates of the new Jerusalem,,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因有羔羊血洗淨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“Washed in the blood of the Lamb;”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長驅直進新耶路撒冷光明境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Sweeping thru the gates of the new Jerusalem,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因有羔羊血洗淨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“Washed in the blood of the Lamb.”</a:t>
            </a:r>
          </a:p>
        </p:txBody>
      </p:sp>
    </p:spTree>
    <p:extLst>
      <p:ext uri="{BB962C8B-B14F-4D97-AF65-F5344CB8AC3E}">
        <p14:creationId xmlns:p14="http://schemas.microsoft.com/office/powerpoint/2010/main" val="1931896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4/5,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這些人乃是忠心直到死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These, these are they who, in the conflict dire,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為求主笑容，湯火都不辭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Boldly have stood amid the hottest fire;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雖經苦難仍堅持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Jesus now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says,“Come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up higher!”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因有羔羊血洗淨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“Washed in the blood of the Lamb.”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4/5,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標楷體" pitchFamily="65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長驅直進新耶路撒冷光明境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Sweeping thru the gates of the new Jerusalem,,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因有羔羊血洗淨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“Washed in the blood of the Lamb;”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長驅直進新耶路撒冷光明境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Sweeping thru the gates of the new Jerusalem,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因有羔羊血洗淨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“Washed in the blood of the Lamb.”</a:t>
            </a:r>
          </a:p>
        </p:txBody>
      </p:sp>
    </p:spTree>
    <p:extLst>
      <p:ext uri="{BB962C8B-B14F-4D97-AF65-F5344CB8AC3E}">
        <p14:creationId xmlns:p14="http://schemas.microsoft.com/office/powerpoint/2010/main" val="2895807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0178"/>
            <a:ext cx="9144000" cy="417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5/5,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這些人乃是世界不配有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Safe, safe upon the ever-shining shore,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補充主患難，工作先告休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Sin, pain, and death, and sorrow, all are o’er;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歡繞主前到永久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Happy now and evermore,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因有羔羊血洗淨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“Washed in the blood of the Lamb,”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51</TotalTime>
  <Words>547</Words>
  <Application>Microsoft Office PowerPoint</Application>
  <PresentationFormat>On-screen Show (16:9)</PresentationFormat>
  <Paragraphs>100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Template2003</vt:lpstr>
      <vt:lpstr>cccta_hymn</vt:lpstr>
      <vt:lpstr>H535  因有羔羊血洗淨  WASHED IN THE BLOOD OF THE LAMB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H535 因有羔羊血洗淨 WASHED IN THE BLOOD OF THE LAMB</dc:title>
  <dc:subject>Hymnary 聖徒詩歌</dc:subject>
  <dc:creator>Tullius C. O'Kane</dc:creator>
  <cp:lastModifiedBy>Timothy Liang</cp:lastModifiedBy>
  <cp:revision>12</cp:revision>
  <dcterms:created xsi:type="dcterms:W3CDTF">2001-11-16T22:53:05Z</dcterms:created>
  <dcterms:modified xsi:type="dcterms:W3CDTF">2017-08-06T13:26:58Z</dcterms:modified>
</cp:coreProperties>
</file>